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7"/>
  </p:notesMasterIdLst>
  <p:sldIdLst>
    <p:sldId id="333" r:id="rId5"/>
    <p:sldId id="338" r:id="rId6"/>
  </p:sldIdLst>
  <p:sldSz cx="12192000" cy="6858000"/>
  <p:notesSz cx="12192000" cy="6858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chtová Lenka" userId="e419bce5-d97d-4cdf-b776-8f715ed19d24" providerId="ADAL" clId="{B1035CBA-8C78-4941-A750-4D99D7AC7579}"/>
    <pc:docChg chg="delSld">
      <pc:chgData name="Buchtová Lenka" userId="e419bce5-d97d-4cdf-b776-8f715ed19d24" providerId="ADAL" clId="{B1035CBA-8C78-4941-A750-4D99D7AC7579}" dt="2024-05-21T15:49:09.857" v="21" actId="2696"/>
      <pc:docMkLst>
        <pc:docMk/>
      </pc:docMkLst>
      <pc:sldChg chg="del">
        <pc:chgData name="Buchtová Lenka" userId="e419bce5-d97d-4cdf-b776-8f715ed19d24" providerId="ADAL" clId="{B1035CBA-8C78-4941-A750-4D99D7AC7579}" dt="2024-05-21T15:49:06.638" v="6" actId="2696"/>
        <pc:sldMkLst>
          <pc:docMk/>
          <pc:sldMk cId="0" sldId="260"/>
        </pc:sldMkLst>
      </pc:sldChg>
      <pc:sldChg chg="del">
        <pc:chgData name="Buchtová Lenka" userId="e419bce5-d97d-4cdf-b776-8f715ed19d24" providerId="ADAL" clId="{B1035CBA-8C78-4941-A750-4D99D7AC7579}" dt="2024-05-21T15:49:06.831" v="7" actId="2696"/>
        <pc:sldMkLst>
          <pc:docMk/>
          <pc:sldMk cId="0" sldId="261"/>
        </pc:sldMkLst>
      </pc:sldChg>
      <pc:sldChg chg="del">
        <pc:chgData name="Buchtová Lenka" userId="e419bce5-d97d-4cdf-b776-8f715ed19d24" providerId="ADAL" clId="{B1035CBA-8C78-4941-A750-4D99D7AC7579}" dt="2024-05-21T15:49:06.947" v="8" actId="2696"/>
        <pc:sldMkLst>
          <pc:docMk/>
          <pc:sldMk cId="0" sldId="262"/>
        </pc:sldMkLst>
      </pc:sldChg>
      <pc:sldChg chg="del">
        <pc:chgData name="Buchtová Lenka" userId="e419bce5-d97d-4cdf-b776-8f715ed19d24" providerId="ADAL" clId="{B1035CBA-8C78-4941-A750-4D99D7AC7579}" dt="2024-05-21T15:49:07.186" v="9" actId="2696"/>
        <pc:sldMkLst>
          <pc:docMk/>
          <pc:sldMk cId="0" sldId="263"/>
        </pc:sldMkLst>
      </pc:sldChg>
      <pc:sldChg chg="del">
        <pc:chgData name="Buchtová Lenka" userId="e419bce5-d97d-4cdf-b776-8f715ed19d24" providerId="ADAL" clId="{B1035CBA-8C78-4941-A750-4D99D7AC7579}" dt="2024-05-21T15:49:06.362" v="4" actId="2696"/>
        <pc:sldMkLst>
          <pc:docMk/>
          <pc:sldMk cId="1355854669" sldId="264"/>
        </pc:sldMkLst>
      </pc:sldChg>
      <pc:sldChg chg="del">
        <pc:chgData name="Buchtová Lenka" userId="e419bce5-d97d-4cdf-b776-8f715ed19d24" providerId="ADAL" clId="{B1035CBA-8C78-4941-A750-4D99D7AC7579}" dt="2024-05-21T15:49:07.364" v="11" actId="2696"/>
        <pc:sldMkLst>
          <pc:docMk/>
          <pc:sldMk cId="0" sldId="265"/>
        </pc:sldMkLst>
      </pc:sldChg>
      <pc:sldChg chg="del">
        <pc:chgData name="Buchtová Lenka" userId="e419bce5-d97d-4cdf-b776-8f715ed19d24" providerId="ADAL" clId="{B1035CBA-8C78-4941-A750-4D99D7AC7579}" dt="2024-05-21T15:49:07.572" v="12" actId="2696"/>
        <pc:sldMkLst>
          <pc:docMk/>
          <pc:sldMk cId="0" sldId="268"/>
        </pc:sldMkLst>
      </pc:sldChg>
      <pc:sldChg chg="del">
        <pc:chgData name="Buchtová Lenka" userId="e419bce5-d97d-4cdf-b776-8f715ed19d24" providerId="ADAL" clId="{B1035CBA-8C78-4941-A750-4D99D7AC7579}" dt="2024-05-21T15:49:08.735" v="17" actId="2696"/>
        <pc:sldMkLst>
          <pc:docMk/>
          <pc:sldMk cId="0" sldId="273"/>
        </pc:sldMkLst>
      </pc:sldChg>
      <pc:sldChg chg="del">
        <pc:chgData name="Buchtová Lenka" userId="e419bce5-d97d-4cdf-b776-8f715ed19d24" providerId="ADAL" clId="{B1035CBA-8C78-4941-A750-4D99D7AC7579}" dt="2024-05-21T15:49:09.856" v="20" actId="2696"/>
        <pc:sldMkLst>
          <pc:docMk/>
          <pc:sldMk cId="2639951537" sldId="306"/>
        </pc:sldMkLst>
      </pc:sldChg>
      <pc:sldChg chg="del">
        <pc:chgData name="Buchtová Lenka" userId="e419bce5-d97d-4cdf-b776-8f715ed19d24" providerId="ADAL" clId="{B1035CBA-8C78-4941-A750-4D99D7AC7579}" dt="2024-05-21T15:49:05.885" v="1" actId="2696"/>
        <pc:sldMkLst>
          <pc:docMk/>
          <pc:sldMk cId="3001085442" sldId="323"/>
        </pc:sldMkLst>
      </pc:sldChg>
      <pc:sldChg chg="del">
        <pc:chgData name="Buchtová Lenka" userId="e419bce5-d97d-4cdf-b776-8f715ed19d24" providerId="ADAL" clId="{B1035CBA-8C78-4941-A750-4D99D7AC7579}" dt="2024-05-21T15:49:06.059" v="2" actId="2696"/>
        <pc:sldMkLst>
          <pc:docMk/>
          <pc:sldMk cId="1742059280" sldId="324"/>
        </pc:sldMkLst>
      </pc:sldChg>
      <pc:sldChg chg="del">
        <pc:chgData name="Buchtová Lenka" userId="e419bce5-d97d-4cdf-b776-8f715ed19d24" providerId="ADAL" clId="{B1035CBA-8C78-4941-A750-4D99D7AC7579}" dt="2024-05-21T15:49:06.194" v="3" actId="2696"/>
        <pc:sldMkLst>
          <pc:docMk/>
          <pc:sldMk cId="2373378209" sldId="325"/>
        </pc:sldMkLst>
      </pc:sldChg>
      <pc:sldChg chg="del">
        <pc:chgData name="Buchtová Lenka" userId="e419bce5-d97d-4cdf-b776-8f715ed19d24" providerId="ADAL" clId="{B1035CBA-8C78-4941-A750-4D99D7AC7579}" dt="2024-05-21T15:49:06.486" v="5" actId="2696"/>
        <pc:sldMkLst>
          <pc:docMk/>
          <pc:sldMk cId="2751906102" sldId="326"/>
        </pc:sldMkLst>
      </pc:sldChg>
      <pc:sldChg chg="del">
        <pc:chgData name="Buchtová Lenka" userId="e419bce5-d97d-4cdf-b776-8f715ed19d24" providerId="ADAL" clId="{B1035CBA-8C78-4941-A750-4D99D7AC7579}" dt="2024-05-21T15:49:07.206" v="10" actId="2696"/>
        <pc:sldMkLst>
          <pc:docMk/>
          <pc:sldMk cId="4102681002" sldId="327"/>
        </pc:sldMkLst>
      </pc:sldChg>
      <pc:sldChg chg="del">
        <pc:chgData name="Buchtová Lenka" userId="e419bce5-d97d-4cdf-b776-8f715ed19d24" providerId="ADAL" clId="{B1035CBA-8C78-4941-A750-4D99D7AC7579}" dt="2024-05-21T15:49:08.208" v="15" actId="2696"/>
        <pc:sldMkLst>
          <pc:docMk/>
          <pc:sldMk cId="2552705581" sldId="328"/>
        </pc:sldMkLst>
      </pc:sldChg>
      <pc:sldChg chg="del">
        <pc:chgData name="Buchtová Lenka" userId="e419bce5-d97d-4cdf-b776-8f715ed19d24" providerId="ADAL" clId="{B1035CBA-8C78-4941-A750-4D99D7AC7579}" dt="2024-05-21T15:49:08.412" v="16" actId="2696"/>
        <pc:sldMkLst>
          <pc:docMk/>
          <pc:sldMk cId="2378325627" sldId="329"/>
        </pc:sldMkLst>
      </pc:sldChg>
      <pc:sldChg chg="del">
        <pc:chgData name="Buchtová Lenka" userId="e419bce5-d97d-4cdf-b776-8f715ed19d24" providerId="ADAL" clId="{B1035CBA-8C78-4941-A750-4D99D7AC7579}" dt="2024-05-21T15:49:08.898" v="18" actId="2696"/>
        <pc:sldMkLst>
          <pc:docMk/>
          <pc:sldMk cId="1073413411" sldId="330"/>
        </pc:sldMkLst>
      </pc:sldChg>
      <pc:sldChg chg="del">
        <pc:chgData name="Buchtová Lenka" userId="e419bce5-d97d-4cdf-b776-8f715ed19d24" providerId="ADAL" clId="{B1035CBA-8C78-4941-A750-4D99D7AC7579}" dt="2024-05-21T15:49:07.863" v="13" actId="2696"/>
        <pc:sldMkLst>
          <pc:docMk/>
          <pc:sldMk cId="3930814021" sldId="331"/>
        </pc:sldMkLst>
      </pc:sldChg>
      <pc:sldChg chg="del">
        <pc:chgData name="Buchtová Lenka" userId="e419bce5-d97d-4cdf-b776-8f715ed19d24" providerId="ADAL" clId="{B1035CBA-8C78-4941-A750-4D99D7AC7579}" dt="2024-05-21T15:49:08.051" v="14" actId="2696"/>
        <pc:sldMkLst>
          <pc:docMk/>
          <pc:sldMk cId="1943020611" sldId="332"/>
        </pc:sldMkLst>
      </pc:sldChg>
      <pc:sldChg chg="del">
        <pc:chgData name="Buchtová Lenka" userId="e419bce5-d97d-4cdf-b776-8f715ed19d24" providerId="ADAL" clId="{B1035CBA-8C78-4941-A750-4D99D7AC7579}" dt="2024-05-21T15:49:09.129" v="19" actId="2696"/>
        <pc:sldMkLst>
          <pc:docMk/>
          <pc:sldMk cId="2892294388" sldId="335"/>
        </pc:sldMkLst>
      </pc:sldChg>
      <pc:sldChg chg="del">
        <pc:chgData name="Buchtová Lenka" userId="e419bce5-d97d-4cdf-b776-8f715ed19d24" providerId="ADAL" clId="{B1035CBA-8C78-4941-A750-4D99D7AC7579}" dt="2024-05-21T15:49:05.465" v="0" actId="2696"/>
        <pc:sldMkLst>
          <pc:docMk/>
          <pc:sldMk cId="3216331947" sldId="344"/>
        </pc:sldMkLst>
      </pc:sldChg>
      <pc:sldMasterChg chg="delSldLayout">
        <pc:chgData name="Buchtová Lenka" userId="e419bce5-d97d-4cdf-b776-8f715ed19d24" providerId="ADAL" clId="{B1035CBA-8C78-4941-A750-4D99D7AC7579}" dt="2024-05-21T15:49:09.857" v="21" actId="2696"/>
        <pc:sldMasterMkLst>
          <pc:docMk/>
          <pc:sldMasterMk cId="0" sldId="2147483648"/>
        </pc:sldMasterMkLst>
        <pc:sldLayoutChg chg="del">
          <pc:chgData name="Buchtová Lenka" userId="e419bce5-d97d-4cdf-b776-8f715ed19d24" providerId="ADAL" clId="{B1035CBA-8C78-4941-A750-4D99D7AC7579}" dt="2024-05-21T15:49:09.857" v="21" actId="2696"/>
          <pc:sldLayoutMkLst>
            <pc:docMk/>
            <pc:sldMasterMk cId="0" sldId="2147483648"/>
            <pc:sldLayoutMk cId="3205890602" sldId="2147483669"/>
          </pc:sldLayoutMkLst>
        </pc:sldLayoutChg>
      </pc:sldMasterChg>
    </pc:docChg>
  </pc:docChgLst>
  <pc:docChgLst>
    <pc:chgData name="Buchtová Lenka" userId="e419bce5-d97d-4cdf-b776-8f715ed19d24" providerId="ADAL" clId="{54965EFA-9CFE-47BD-BD2C-7281766624F3}"/>
    <pc:docChg chg="custSel modSld">
      <pc:chgData name="Buchtová Lenka" userId="e419bce5-d97d-4cdf-b776-8f715ed19d24" providerId="ADAL" clId="{54965EFA-9CFE-47BD-BD2C-7281766624F3}" dt="2024-05-20T14:16:44.502" v="5" actId="1076"/>
      <pc:docMkLst>
        <pc:docMk/>
      </pc:docMkLst>
      <pc:sldChg chg="addSp delSp modSp">
        <pc:chgData name="Buchtová Lenka" userId="e419bce5-d97d-4cdf-b776-8f715ed19d24" providerId="ADAL" clId="{54965EFA-9CFE-47BD-BD2C-7281766624F3}" dt="2024-05-20T14:16:44.502" v="5" actId="1076"/>
        <pc:sldMkLst>
          <pc:docMk/>
          <pc:sldMk cId="1943020611" sldId="332"/>
        </pc:sldMkLst>
        <pc:graphicFrameChg chg="add del">
          <ac:chgData name="Buchtová Lenka" userId="e419bce5-d97d-4cdf-b776-8f715ed19d24" providerId="ADAL" clId="{54965EFA-9CFE-47BD-BD2C-7281766624F3}" dt="2024-05-20T14:16:32.833" v="2"/>
          <ac:graphicFrameMkLst>
            <pc:docMk/>
            <pc:sldMk cId="1943020611" sldId="332"/>
            <ac:graphicFrameMk id="9" creationId="{F84036AD-2900-46D9-BF49-ECA8F4AED6EF}"/>
          </ac:graphicFrameMkLst>
        </pc:graphicFrameChg>
        <pc:graphicFrameChg chg="del">
          <ac:chgData name="Buchtová Lenka" userId="e419bce5-d97d-4cdf-b776-8f715ed19d24" providerId="ADAL" clId="{54965EFA-9CFE-47BD-BD2C-7281766624F3}" dt="2024-05-20T14:16:29.571" v="0" actId="478"/>
          <ac:graphicFrameMkLst>
            <pc:docMk/>
            <pc:sldMk cId="1943020611" sldId="332"/>
            <ac:graphicFrameMk id="13" creationId="{89FA89D0-784A-463E-B547-44DFB0D7E426}"/>
          </ac:graphicFrameMkLst>
        </pc:graphicFrameChg>
        <pc:picChg chg="add mod">
          <ac:chgData name="Buchtová Lenka" userId="e419bce5-d97d-4cdf-b776-8f715ed19d24" providerId="ADAL" clId="{54965EFA-9CFE-47BD-BD2C-7281766624F3}" dt="2024-05-20T14:16:44.502" v="5" actId="1076"/>
          <ac:picMkLst>
            <pc:docMk/>
            <pc:sldMk cId="1943020611" sldId="332"/>
            <ac:picMk id="10" creationId="{4456BB7F-83EB-4B5A-B939-844BB2CB7D2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BA518-03E9-41A8-9AF3-7ACC03277240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6F523-9E5A-42E1-A28B-714602C1B6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0709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4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5.png"/><Relationship Id="rId4" Type="http://schemas.openxmlformats.org/officeDocument/2006/relationships/video" Target="../media/media2.mp4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92">
            <a:extLst>
              <a:ext uri="{FF2B5EF4-FFF2-40B4-BE49-F238E27FC236}">
                <a16:creationId xmlns:a16="http://schemas.microsoft.com/office/drawing/2014/main" id="{5BDCD577-D459-4D65-AEB3-F7CFF69F0D1D}"/>
              </a:ext>
            </a:extLst>
          </p:cNvPr>
          <p:cNvSpPr/>
          <p:nvPr/>
        </p:nvSpPr>
        <p:spPr>
          <a:xfrm>
            <a:off x="838200" y="685800"/>
            <a:ext cx="273685" cy="611505"/>
          </a:xfrm>
          <a:custGeom>
            <a:avLst/>
            <a:gdLst/>
            <a:ahLst/>
            <a:cxnLst/>
            <a:rect l="l" t="t" r="r" b="b"/>
            <a:pathLst>
              <a:path w="273684" h="611505">
                <a:moveTo>
                  <a:pt x="273341" y="0"/>
                </a:moveTo>
                <a:lnTo>
                  <a:pt x="169822" y="0"/>
                </a:lnTo>
                <a:lnTo>
                  <a:pt x="85002" y="84259"/>
                </a:lnTo>
                <a:lnTo>
                  <a:pt x="85002" y="221436"/>
                </a:lnTo>
                <a:lnTo>
                  <a:pt x="0" y="305696"/>
                </a:lnTo>
                <a:lnTo>
                  <a:pt x="85002" y="389969"/>
                </a:lnTo>
                <a:lnTo>
                  <a:pt x="85002" y="526979"/>
                </a:lnTo>
                <a:lnTo>
                  <a:pt x="169822" y="611239"/>
                </a:lnTo>
                <a:lnTo>
                  <a:pt x="273341" y="611239"/>
                </a:lnTo>
                <a:lnTo>
                  <a:pt x="242293" y="526979"/>
                </a:lnTo>
                <a:lnTo>
                  <a:pt x="169822" y="526979"/>
                </a:lnTo>
                <a:lnTo>
                  <a:pt x="169822" y="389969"/>
                </a:lnTo>
                <a:lnTo>
                  <a:pt x="85002" y="305696"/>
                </a:lnTo>
                <a:lnTo>
                  <a:pt x="169822" y="221436"/>
                </a:lnTo>
                <a:lnTo>
                  <a:pt x="169822" y="84259"/>
                </a:lnTo>
                <a:lnTo>
                  <a:pt x="242293" y="84259"/>
                </a:lnTo>
                <a:lnTo>
                  <a:pt x="2733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93">
            <a:extLst>
              <a:ext uri="{FF2B5EF4-FFF2-40B4-BE49-F238E27FC236}">
                <a16:creationId xmlns:a16="http://schemas.microsoft.com/office/drawing/2014/main" id="{C8116CD0-5099-4690-8B60-EA94268D00C2}"/>
              </a:ext>
            </a:extLst>
          </p:cNvPr>
          <p:cNvSpPr/>
          <p:nvPr/>
        </p:nvSpPr>
        <p:spPr>
          <a:xfrm>
            <a:off x="1350157" y="685800"/>
            <a:ext cx="273685" cy="611505"/>
          </a:xfrm>
          <a:custGeom>
            <a:avLst/>
            <a:gdLst/>
            <a:ahLst/>
            <a:cxnLst/>
            <a:rect l="l" t="t" r="r" b="b"/>
            <a:pathLst>
              <a:path w="273684" h="611505">
                <a:moveTo>
                  <a:pt x="103350" y="0"/>
                </a:moveTo>
                <a:lnTo>
                  <a:pt x="0" y="0"/>
                </a:lnTo>
                <a:lnTo>
                  <a:pt x="30879" y="84259"/>
                </a:lnTo>
                <a:lnTo>
                  <a:pt x="103350" y="84259"/>
                </a:lnTo>
                <a:lnTo>
                  <a:pt x="103350" y="221436"/>
                </a:lnTo>
                <a:lnTo>
                  <a:pt x="188338" y="305696"/>
                </a:lnTo>
                <a:lnTo>
                  <a:pt x="103350" y="389969"/>
                </a:lnTo>
                <a:lnTo>
                  <a:pt x="103350" y="526979"/>
                </a:lnTo>
                <a:lnTo>
                  <a:pt x="30879" y="526979"/>
                </a:lnTo>
                <a:lnTo>
                  <a:pt x="0" y="611239"/>
                </a:lnTo>
                <a:lnTo>
                  <a:pt x="103350" y="611239"/>
                </a:lnTo>
                <a:lnTo>
                  <a:pt x="188338" y="526979"/>
                </a:lnTo>
                <a:lnTo>
                  <a:pt x="188338" y="389969"/>
                </a:lnTo>
                <a:lnTo>
                  <a:pt x="273173" y="305696"/>
                </a:lnTo>
                <a:lnTo>
                  <a:pt x="188338" y="221436"/>
                </a:lnTo>
                <a:lnTo>
                  <a:pt x="188338" y="84259"/>
                </a:lnTo>
                <a:lnTo>
                  <a:pt x="103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94">
            <a:extLst>
              <a:ext uri="{FF2B5EF4-FFF2-40B4-BE49-F238E27FC236}">
                <a16:creationId xmlns:a16="http://schemas.microsoft.com/office/drawing/2014/main" id="{93E2F50B-6E95-4A39-B823-E95F6347DC29}"/>
              </a:ext>
            </a:extLst>
          </p:cNvPr>
          <p:cNvGrpSpPr/>
          <p:nvPr/>
        </p:nvGrpSpPr>
        <p:grpSpPr>
          <a:xfrm>
            <a:off x="1750386" y="904583"/>
            <a:ext cx="487045" cy="168275"/>
            <a:chOff x="1558849" y="763846"/>
            <a:chExt cx="487045" cy="168275"/>
          </a:xfrm>
        </p:grpSpPr>
        <p:pic>
          <p:nvPicPr>
            <p:cNvPr id="21" name="object 95">
              <a:extLst>
                <a:ext uri="{FF2B5EF4-FFF2-40B4-BE49-F238E27FC236}">
                  <a16:creationId xmlns:a16="http://schemas.microsoft.com/office/drawing/2014/main" id="{7AFF7DE1-E683-4DC8-83F5-4592FD42127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58849" y="763846"/>
              <a:ext cx="137264" cy="167699"/>
            </a:xfrm>
            <a:prstGeom prst="rect">
              <a:avLst/>
            </a:prstGeom>
          </p:spPr>
        </p:pic>
        <p:pic>
          <p:nvPicPr>
            <p:cNvPr id="22" name="object 96">
              <a:extLst>
                <a:ext uri="{FF2B5EF4-FFF2-40B4-BE49-F238E27FC236}">
                  <a16:creationId xmlns:a16="http://schemas.microsoft.com/office/drawing/2014/main" id="{58D41063-0CCB-42A1-875C-9C5BFC6B561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31343" y="764347"/>
              <a:ext cx="139110" cy="163712"/>
            </a:xfrm>
            <a:prstGeom prst="rect">
              <a:avLst/>
            </a:prstGeom>
          </p:spPr>
        </p:pic>
        <p:pic>
          <p:nvPicPr>
            <p:cNvPr id="23" name="object 97">
              <a:extLst>
                <a:ext uri="{FF2B5EF4-FFF2-40B4-BE49-F238E27FC236}">
                  <a16:creationId xmlns:a16="http://schemas.microsoft.com/office/drawing/2014/main" id="{18F4A33A-A16D-430D-8F93-57B537C1992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08774" y="764347"/>
              <a:ext cx="136495" cy="163712"/>
            </a:xfrm>
            <a:prstGeom prst="rect">
              <a:avLst/>
            </a:prstGeom>
          </p:spPr>
        </p:pic>
      </p:grp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7766A27A-4AB9-4D9C-B95E-49C3C821038F}"/>
              </a:ext>
            </a:extLst>
          </p:cNvPr>
          <p:cNvSpPr txBox="1"/>
          <p:nvPr/>
        </p:nvSpPr>
        <p:spPr>
          <a:xfrm>
            <a:off x="975042" y="1523136"/>
            <a:ext cx="8182947" cy="523220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cs-CZ"/>
          </a:p>
          <a:p>
            <a:r>
              <a:rPr lang="cs-CZ" sz="2400" b="1" dirty="0" err="1"/>
              <a:t>Content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presentation</a:t>
            </a:r>
            <a:r>
              <a:rPr lang="cs-CZ" sz="2400" b="1" dirty="0"/>
              <a:t>:</a:t>
            </a:r>
            <a:endParaRPr lang="cs-CZ" sz="2400" b="1" dirty="0">
              <a:cs typeface="Calibri"/>
            </a:endParaRPr>
          </a:p>
          <a:p>
            <a:endParaRPr lang="cs-CZ"/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cs-CZ" sz="2400" dirty="0">
                <a:latin typeface="Comenia Sans"/>
              </a:rPr>
              <a:t>International </a:t>
            </a:r>
            <a:r>
              <a:rPr lang="cs-CZ" sz="2400" err="1">
                <a:latin typeface="Comenia Sans"/>
              </a:rPr>
              <a:t>greeting</a:t>
            </a:r>
            <a:endParaRPr lang="cs-CZ" sz="2400" dirty="0">
              <a:latin typeface="Comenia Sans"/>
            </a:endParaRP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cs-CZ" sz="2400" err="1">
                <a:latin typeface="Comenia Sans"/>
              </a:rPr>
              <a:t>Introduction</a:t>
            </a:r>
            <a:r>
              <a:rPr lang="cs-CZ" sz="2400" dirty="0">
                <a:latin typeface="Comenia Sans"/>
              </a:rPr>
              <a:t> </a:t>
            </a:r>
            <a:r>
              <a:rPr lang="cs-CZ" sz="2400" err="1">
                <a:latin typeface="Comenia Sans"/>
              </a:rPr>
              <a:t>of</a:t>
            </a:r>
            <a:r>
              <a:rPr lang="cs-CZ" sz="2400" dirty="0">
                <a:latin typeface="Comenia Sans"/>
              </a:rPr>
              <a:t> </a:t>
            </a:r>
            <a:endParaRPr lang="cs-CZ" sz="2400">
              <a:latin typeface="Comenia Sans"/>
              <a:cs typeface="Calibri"/>
            </a:endParaRPr>
          </a:p>
          <a:p>
            <a:pPr marL="541020" indent="-1873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err="1">
                <a:latin typeface="Comenia Sans"/>
              </a:rPr>
              <a:t>the</a:t>
            </a:r>
            <a:r>
              <a:rPr lang="cs-CZ" sz="2400" dirty="0">
                <a:latin typeface="Comenia Sans"/>
              </a:rPr>
              <a:t> Czech Republic</a:t>
            </a:r>
            <a:endParaRPr lang="cs-CZ" sz="2400">
              <a:latin typeface="Comenia Sans"/>
              <a:cs typeface="Calibri"/>
            </a:endParaRPr>
          </a:p>
          <a:p>
            <a:pPr marL="541020" indent="-1873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Comenia Sans"/>
              </a:rPr>
              <a:t>city </a:t>
            </a:r>
            <a:r>
              <a:rPr lang="cs-CZ" sz="2400" err="1">
                <a:latin typeface="Comenia Sans"/>
              </a:rPr>
              <a:t>of</a:t>
            </a:r>
            <a:r>
              <a:rPr lang="cs-CZ" sz="2400" dirty="0">
                <a:latin typeface="Comenia Sans"/>
              </a:rPr>
              <a:t> Hradec Králové</a:t>
            </a:r>
            <a:endParaRPr lang="cs-CZ" sz="2400">
              <a:latin typeface="Comenia Sans"/>
              <a:cs typeface="Calibri"/>
            </a:endParaRPr>
          </a:p>
          <a:p>
            <a:pPr marL="541020" indent="-1873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Comenia Sans"/>
              </a:rPr>
              <a:t>University </a:t>
            </a:r>
            <a:r>
              <a:rPr lang="cs-CZ" sz="2400" err="1">
                <a:latin typeface="Comenia Sans"/>
              </a:rPr>
              <a:t>of</a:t>
            </a:r>
            <a:r>
              <a:rPr lang="cs-CZ" sz="2400" dirty="0">
                <a:latin typeface="Comenia Sans"/>
              </a:rPr>
              <a:t> Hradec Králové</a:t>
            </a:r>
            <a:endParaRPr lang="cs-CZ" sz="2400">
              <a:latin typeface="Comenia Sans"/>
              <a:cs typeface="Calibri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 startAt="3"/>
            </a:pPr>
            <a:r>
              <a:rPr lang="cs-CZ" sz="2400" err="1">
                <a:latin typeface="Comenia Sans"/>
              </a:rPr>
              <a:t>Multiculturalism</a:t>
            </a:r>
            <a:r>
              <a:rPr lang="cs-CZ" sz="2400" dirty="0">
                <a:latin typeface="Comenia Sans"/>
              </a:rPr>
              <a:t> – Role </a:t>
            </a:r>
            <a:r>
              <a:rPr lang="cs-CZ" sz="2400" err="1">
                <a:latin typeface="Comenia Sans"/>
              </a:rPr>
              <a:t>of</a:t>
            </a:r>
            <a:r>
              <a:rPr lang="cs-CZ" sz="2400" dirty="0">
                <a:latin typeface="Comenia Sans"/>
              </a:rPr>
              <a:t> </a:t>
            </a:r>
            <a:r>
              <a:rPr lang="cs-CZ" sz="2400" err="1">
                <a:latin typeface="Comenia Sans"/>
              </a:rPr>
              <a:t>the</a:t>
            </a:r>
            <a:r>
              <a:rPr lang="cs-CZ" sz="2400" dirty="0">
                <a:latin typeface="Comenia Sans"/>
              </a:rPr>
              <a:t> IRO </a:t>
            </a:r>
            <a:r>
              <a:rPr lang="cs-CZ" sz="2400" err="1">
                <a:latin typeface="Comenia Sans"/>
              </a:rPr>
              <a:t>at</a:t>
            </a:r>
            <a:r>
              <a:rPr lang="cs-CZ" sz="2400" dirty="0">
                <a:latin typeface="Comenia Sans"/>
              </a:rPr>
              <a:t> </a:t>
            </a:r>
            <a:r>
              <a:rPr lang="cs-CZ" sz="2400" err="1">
                <a:latin typeface="Comenia Sans"/>
              </a:rPr>
              <a:t>the</a:t>
            </a:r>
            <a:r>
              <a:rPr lang="cs-CZ" sz="2400" dirty="0">
                <a:latin typeface="Comenia Sans"/>
              </a:rPr>
              <a:t> University </a:t>
            </a:r>
            <a:r>
              <a:rPr lang="cs-CZ" sz="2400" err="1">
                <a:latin typeface="Comenia Sans"/>
              </a:rPr>
              <a:t>of</a:t>
            </a:r>
            <a:r>
              <a:rPr lang="cs-CZ" sz="2400" dirty="0">
                <a:latin typeface="Comenia Sans"/>
              </a:rPr>
              <a:t> Hradec Králové</a:t>
            </a:r>
            <a:endParaRPr lang="cs-CZ" sz="2400">
              <a:latin typeface="Comenia Sans"/>
              <a:cs typeface="Calibri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 startAt="3"/>
            </a:pPr>
            <a:r>
              <a:rPr lang="cs-CZ" sz="2400" dirty="0">
                <a:latin typeface="Comenia Sans"/>
              </a:rPr>
              <a:t>International </a:t>
            </a:r>
            <a:r>
              <a:rPr lang="cs-CZ" sz="2400" err="1">
                <a:latin typeface="Comenia Sans"/>
              </a:rPr>
              <a:t>ambassadors</a:t>
            </a:r>
            <a:r>
              <a:rPr lang="cs-CZ" sz="2400" dirty="0">
                <a:latin typeface="Comenia Sans"/>
              </a:rPr>
              <a:t> </a:t>
            </a:r>
            <a:r>
              <a:rPr lang="cs-CZ" sz="2400" err="1">
                <a:latin typeface="Comenia Sans"/>
              </a:rPr>
              <a:t>at</a:t>
            </a:r>
            <a:r>
              <a:rPr lang="cs-CZ" sz="2400" dirty="0">
                <a:latin typeface="Comenia Sans"/>
              </a:rPr>
              <a:t> UHK</a:t>
            </a:r>
            <a:endParaRPr lang="cs-CZ" sz="2400">
              <a:latin typeface="Comenia Sans"/>
              <a:cs typeface="Calibri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 startAt="3"/>
            </a:pPr>
            <a:r>
              <a:rPr lang="cs-CZ" sz="2400" err="1">
                <a:latin typeface="Comenia Sans"/>
              </a:rPr>
              <a:t>Quiz</a:t>
            </a:r>
            <a:r>
              <a:rPr lang="cs-CZ" sz="2400" dirty="0">
                <a:latin typeface="Comenia Sans"/>
              </a:rPr>
              <a:t> </a:t>
            </a:r>
            <a:r>
              <a:rPr lang="cs-CZ" sz="2400" err="1">
                <a:latin typeface="Comenia Sans"/>
              </a:rPr>
              <a:t>for</a:t>
            </a:r>
            <a:r>
              <a:rPr lang="cs-CZ" sz="2400" dirty="0">
                <a:latin typeface="Comenia Sans"/>
              </a:rPr>
              <a:t> </a:t>
            </a:r>
            <a:r>
              <a:rPr lang="cs-CZ" sz="2400" err="1">
                <a:latin typeface="Comenia Sans"/>
              </a:rPr>
              <a:t>international</a:t>
            </a:r>
            <a:r>
              <a:rPr lang="cs-CZ" sz="2400" dirty="0">
                <a:latin typeface="Comenia Sans"/>
              </a:rPr>
              <a:t> </a:t>
            </a:r>
            <a:r>
              <a:rPr lang="cs-CZ" sz="2400" err="1">
                <a:latin typeface="Comenia Sans"/>
              </a:rPr>
              <a:t>teams</a:t>
            </a:r>
            <a:r>
              <a:rPr lang="cs-CZ" sz="2400" dirty="0">
                <a:latin typeface="Comenia Sans"/>
              </a:rPr>
              <a:t> </a:t>
            </a:r>
            <a:r>
              <a:rPr lang="cs-CZ" sz="2400" err="1">
                <a:latin typeface="Comenia Sans"/>
              </a:rPr>
              <a:t>or</a:t>
            </a:r>
            <a:r>
              <a:rPr lang="cs-CZ" sz="2400" dirty="0">
                <a:latin typeface="Comenia Sans"/>
              </a:rPr>
              <a:t> </a:t>
            </a:r>
            <a:r>
              <a:rPr lang="cs-CZ" sz="2400" err="1">
                <a:latin typeface="Comenia Sans"/>
              </a:rPr>
              <a:t>individuals</a:t>
            </a:r>
            <a:endParaRPr lang="cs-CZ" sz="2400">
              <a:latin typeface="Comenia Sans"/>
            </a:endParaRP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8493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92">
            <a:extLst>
              <a:ext uri="{FF2B5EF4-FFF2-40B4-BE49-F238E27FC236}">
                <a16:creationId xmlns:a16="http://schemas.microsoft.com/office/drawing/2014/main" id="{5BDCD577-D459-4D65-AEB3-F7CFF69F0D1D}"/>
              </a:ext>
            </a:extLst>
          </p:cNvPr>
          <p:cNvSpPr/>
          <p:nvPr/>
        </p:nvSpPr>
        <p:spPr>
          <a:xfrm>
            <a:off x="838200" y="685800"/>
            <a:ext cx="273685" cy="611505"/>
          </a:xfrm>
          <a:custGeom>
            <a:avLst/>
            <a:gdLst/>
            <a:ahLst/>
            <a:cxnLst/>
            <a:rect l="l" t="t" r="r" b="b"/>
            <a:pathLst>
              <a:path w="273684" h="611505">
                <a:moveTo>
                  <a:pt x="273341" y="0"/>
                </a:moveTo>
                <a:lnTo>
                  <a:pt x="169822" y="0"/>
                </a:lnTo>
                <a:lnTo>
                  <a:pt x="85002" y="84259"/>
                </a:lnTo>
                <a:lnTo>
                  <a:pt x="85002" y="221436"/>
                </a:lnTo>
                <a:lnTo>
                  <a:pt x="0" y="305696"/>
                </a:lnTo>
                <a:lnTo>
                  <a:pt x="85002" y="389969"/>
                </a:lnTo>
                <a:lnTo>
                  <a:pt x="85002" y="526979"/>
                </a:lnTo>
                <a:lnTo>
                  <a:pt x="169822" y="611239"/>
                </a:lnTo>
                <a:lnTo>
                  <a:pt x="273341" y="611239"/>
                </a:lnTo>
                <a:lnTo>
                  <a:pt x="242293" y="526979"/>
                </a:lnTo>
                <a:lnTo>
                  <a:pt x="169822" y="526979"/>
                </a:lnTo>
                <a:lnTo>
                  <a:pt x="169822" y="389969"/>
                </a:lnTo>
                <a:lnTo>
                  <a:pt x="85002" y="305696"/>
                </a:lnTo>
                <a:lnTo>
                  <a:pt x="169822" y="221436"/>
                </a:lnTo>
                <a:lnTo>
                  <a:pt x="169822" y="84259"/>
                </a:lnTo>
                <a:lnTo>
                  <a:pt x="242293" y="84259"/>
                </a:lnTo>
                <a:lnTo>
                  <a:pt x="2733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3000">
              <a:latin typeface="Comenia Sans" panose="02000503080000020004" pitchFamily="50" charset="-18"/>
            </a:endParaRPr>
          </a:p>
        </p:txBody>
      </p:sp>
      <p:sp>
        <p:nvSpPr>
          <p:cNvPr id="18" name="object 93">
            <a:extLst>
              <a:ext uri="{FF2B5EF4-FFF2-40B4-BE49-F238E27FC236}">
                <a16:creationId xmlns:a16="http://schemas.microsoft.com/office/drawing/2014/main" id="{C8116CD0-5099-4690-8B60-EA94268D00C2}"/>
              </a:ext>
            </a:extLst>
          </p:cNvPr>
          <p:cNvSpPr/>
          <p:nvPr/>
        </p:nvSpPr>
        <p:spPr>
          <a:xfrm>
            <a:off x="1350157" y="685800"/>
            <a:ext cx="273685" cy="611505"/>
          </a:xfrm>
          <a:custGeom>
            <a:avLst/>
            <a:gdLst/>
            <a:ahLst/>
            <a:cxnLst/>
            <a:rect l="l" t="t" r="r" b="b"/>
            <a:pathLst>
              <a:path w="273684" h="611505">
                <a:moveTo>
                  <a:pt x="103350" y="0"/>
                </a:moveTo>
                <a:lnTo>
                  <a:pt x="0" y="0"/>
                </a:lnTo>
                <a:lnTo>
                  <a:pt x="30879" y="84259"/>
                </a:lnTo>
                <a:lnTo>
                  <a:pt x="103350" y="84259"/>
                </a:lnTo>
                <a:lnTo>
                  <a:pt x="103350" y="221436"/>
                </a:lnTo>
                <a:lnTo>
                  <a:pt x="188338" y="305696"/>
                </a:lnTo>
                <a:lnTo>
                  <a:pt x="103350" y="389969"/>
                </a:lnTo>
                <a:lnTo>
                  <a:pt x="103350" y="526979"/>
                </a:lnTo>
                <a:lnTo>
                  <a:pt x="30879" y="526979"/>
                </a:lnTo>
                <a:lnTo>
                  <a:pt x="0" y="611239"/>
                </a:lnTo>
                <a:lnTo>
                  <a:pt x="103350" y="611239"/>
                </a:lnTo>
                <a:lnTo>
                  <a:pt x="188338" y="526979"/>
                </a:lnTo>
                <a:lnTo>
                  <a:pt x="188338" y="389969"/>
                </a:lnTo>
                <a:lnTo>
                  <a:pt x="273173" y="305696"/>
                </a:lnTo>
                <a:lnTo>
                  <a:pt x="188338" y="221436"/>
                </a:lnTo>
                <a:lnTo>
                  <a:pt x="188338" y="84259"/>
                </a:lnTo>
                <a:lnTo>
                  <a:pt x="103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3000">
              <a:latin typeface="Comenia Sans" panose="02000503080000020004" pitchFamily="50" charset="-18"/>
            </a:endParaRPr>
          </a:p>
        </p:txBody>
      </p:sp>
      <p:grpSp>
        <p:nvGrpSpPr>
          <p:cNvPr id="19" name="object 94">
            <a:extLst>
              <a:ext uri="{FF2B5EF4-FFF2-40B4-BE49-F238E27FC236}">
                <a16:creationId xmlns:a16="http://schemas.microsoft.com/office/drawing/2014/main" id="{93E2F50B-6E95-4A39-B823-E95F6347DC29}"/>
              </a:ext>
            </a:extLst>
          </p:cNvPr>
          <p:cNvGrpSpPr/>
          <p:nvPr/>
        </p:nvGrpSpPr>
        <p:grpSpPr>
          <a:xfrm>
            <a:off x="1750386" y="904583"/>
            <a:ext cx="487045" cy="168275"/>
            <a:chOff x="1558849" y="763846"/>
            <a:chExt cx="487045" cy="168275"/>
          </a:xfrm>
        </p:grpSpPr>
        <p:pic>
          <p:nvPicPr>
            <p:cNvPr id="21" name="object 95">
              <a:extLst>
                <a:ext uri="{FF2B5EF4-FFF2-40B4-BE49-F238E27FC236}">
                  <a16:creationId xmlns:a16="http://schemas.microsoft.com/office/drawing/2014/main" id="{7AFF7DE1-E683-4DC8-83F5-4592FD42127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58849" y="763846"/>
              <a:ext cx="137264" cy="167699"/>
            </a:xfrm>
            <a:prstGeom prst="rect">
              <a:avLst/>
            </a:prstGeom>
          </p:spPr>
        </p:pic>
        <p:pic>
          <p:nvPicPr>
            <p:cNvPr id="22" name="object 96">
              <a:extLst>
                <a:ext uri="{FF2B5EF4-FFF2-40B4-BE49-F238E27FC236}">
                  <a16:creationId xmlns:a16="http://schemas.microsoft.com/office/drawing/2014/main" id="{58D41063-0CCB-42A1-875C-9C5BFC6B561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31343" y="764347"/>
              <a:ext cx="139110" cy="163712"/>
            </a:xfrm>
            <a:prstGeom prst="rect">
              <a:avLst/>
            </a:prstGeom>
          </p:spPr>
        </p:pic>
        <p:pic>
          <p:nvPicPr>
            <p:cNvPr id="23" name="object 97">
              <a:extLst>
                <a:ext uri="{FF2B5EF4-FFF2-40B4-BE49-F238E27FC236}">
                  <a16:creationId xmlns:a16="http://schemas.microsoft.com/office/drawing/2014/main" id="{18F4A33A-A16D-430D-8F93-57B537C1992A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08774" y="764347"/>
              <a:ext cx="136495" cy="163712"/>
            </a:xfrm>
            <a:prstGeom prst="rect">
              <a:avLst/>
            </a:prstGeom>
          </p:spPr>
        </p:pic>
      </p:grpSp>
      <p:sp>
        <p:nvSpPr>
          <p:cNvPr id="16" name="object 4">
            <a:extLst>
              <a:ext uri="{FF2B5EF4-FFF2-40B4-BE49-F238E27FC236}">
                <a16:creationId xmlns:a16="http://schemas.microsoft.com/office/drawing/2014/main" id="{34D42862-7422-7DD2-8398-599C5365657F}"/>
              </a:ext>
            </a:extLst>
          </p:cNvPr>
          <p:cNvSpPr/>
          <p:nvPr/>
        </p:nvSpPr>
        <p:spPr>
          <a:xfrm>
            <a:off x="8052816" y="536448"/>
            <a:ext cx="4139565" cy="624840"/>
          </a:xfrm>
          <a:custGeom>
            <a:avLst/>
            <a:gdLst/>
            <a:ahLst/>
            <a:cxnLst/>
            <a:rect l="l" t="t" r="r" b="b"/>
            <a:pathLst>
              <a:path w="4139565" h="624840">
                <a:moveTo>
                  <a:pt x="4139183" y="0"/>
                </a:moveTo>
                <a:lnTo>
                  <a:pt x="171703" y="0"/>
                </a:lnTo>
                <a:lnTo>
                  <a:pt x="83565" y="85089"/>
                </a:lnTo>
                <a:lnTo>
                  <a:pt x="83565" y="225805"/>
                </a:lnTo>
                <a:lnTo>
                  <a:pt x="0" y="310896"/>
                </a:lnTo>
                <a:lnTo>
                  <a:pt x="83565" y="400557"/>
                </a:lnTo>
                <a:lnTo>
                  <a:pt x="83565" y="539750"/>
                </a:lnTo>
                <a:lnTo>
                  <a:pt x="171703" y="624839"/>
                </a:lnTo>
                <a:lnTo>
                  <a:pt x="4139183" y="624839"/>
                </a:lnTo>
                <a:lnTo>
                  <a:pt x="41391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7767F09F-FA06-913E-E15A-B1E2D2D930AA}"/>
              </a:ext>
            </a:extLst>
          </p:cNvPr>
          <p:cNvSpPr txBox="1"/>
          <p:nvPr/>
        </p:nvSpPr>
        <p:spPr>
          <a:xfrm>
            <a:off x="8665780" y="600911"/>
            <a:ext cx="30043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>
                <a:solidFill>
                  <a:schemeClr val="bg1"/>
                </a:solidFill>
              </a:rPr>
              <a:t>International Greeting</a:t>
            </a:r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A30304A4-7D5E-47F1-8763-C5A4722A29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594" y="1600200"/>
            <a:ext cx="1777206" cy="10663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6C69AB1D-183F-470F-910C-4135010662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17" y="1600200"/>
            <a:ext cx="1602402" cy="10663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8" name="Greeting_Porgugal">
            <a:hlinkClick r:id="" action="ppaction://media"/>
            <a:extLst>
              <a:ext uri="{FF2B5EF4-FFF2-40B4-BE49-F238E27FC236}">
                <a16:creationId xmlns:a16="http://schemas.microsoft.com/office/drawing/2014/main" id="{94FA5BC6-811C-464A-B6FF-D2B9D259A3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3293" y="3243759"/>
            <a:ext cx="4866218" cy="2695574"/>
          </a:xfrm>
          <a:prstGeom prst="rect">
            <a:avLst/>
          </a:prstGeom>
        </p:spPr>
      </p:pic>
      <p:pic>
        <p:nvPicPr>
          <p:cNvPr id="3" name="Greeting_Lenka_Bulgary">
            <a:hlinkClick r:id="" action="ppaction://media"/>
            <a:extLst>
              <a:ext uri="{FF2B5EF4-FFF2-40B4-BE49-F238E27FC236}">
                <a16:creationId xmlns:a16="http://schemas.microsoft.com/office/drawing/2014/main" id="{2942FC96-A4B3-B944-6648-9EB7D7B1BD1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15312" y="1721642"/>
            <a:ext cx="2774156" cy="498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3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3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F147A6104216F4E90221208298C3265" ma:contentTypeVersion="18" ma:contentTypeDescription="Vytvoří nový dokument" ma:contentTypeScope="" ma:versionID="a62b81671f13259963cb0efd31e0af8d">
  <xsd:schema xmlns:xsd="http://www.w3.org/2001/XMLSchema" xmlns:xs="http://www.w3.org/2001/XMLSchema" xmlns:p="http://schemas.microsoft.com/office/2006/metadata/properties" xmlns:ns3="f225c75a-3d7d-4b75-86b0-7b099fecac7d" xmlns:ns4="b34ad01f-3fa1-40e9-8cf8-844d16833c29" targetNamespace="http://schemas.microsoft.com/office/2006/metadata/properties" ma:root="true" ma:fieldsID="611a9f1304f8062369eb0dfea6c53b4f" ns3:_="" ns4:_="">
    <xsd:import namespace="f225c75a-3d7d-4b75-86b0-7b099fecac7d"/>
    <xsd:import namespace="b34ad01f-3fa1-40e9-8cf8-844d16833c2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25c75a-3d7d-4b75-86b0-7b099fecac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4ad01f-3fa1-40e9-8cf8-844d16833c2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dílí se s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dílené s podrobnostmi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odnota hash upozornění na sdílení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225c75a-3d7d-4b75-86b0-7b099fecac7d" xsi:nil="true"/>
  </documentManagement>
</p:properties>
</file>

<file path=customXml/itemProps1.xml><?xml version="1.0" encoding="utf-8"?>
<ds:datastoreItem xmlns:ds="http://schemas.openxmlformats.org/officeDocument/2006/customXml" ds:itemID="{73456CE1-AE79-4A55-AA22-CA77A058DE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25c75a-3d7d-4b75-86b0-7b099fecac7d"/>
    <ds:schemaRef ds:uri="b34ad01f-3fa1-40e9-8cf8-844d16833c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BDB9562-6584-4DE8-A2EF-162A7E8718F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D2B04F6-5609-4E58-A382-E9745CF60B89}">
  <ds:schemaRefs>
    <ds:schemaRef ds:uri="http://purl.org/dc/terms/"/>
    <ds:schemaRef ds:uri="http://purl.org/dc/dcmitype/"/>
    <ds:schemaRef ds:uri="f225c75a-3d7d-4b75-86b0-7b099fecac7d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b34ad01f-3fa1-40e9-8cf8-844d16833c2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47</Words>
  <Application>Microsoft Office PowerPoint</Application>
  <PresentationFormat>Širokoúhlá obrazovka</PresentationFormat>
  <Paragraphs>12</Paragraphs>
  <Slides>2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</vt:i4>
      </vt:variant>
    </vt:vector>
  </HeadingPairs>
  <TitlesOfParts>
    <vt:vector size="6" baseType="lpstr">
      <vt:lpstr>Arial</vt:lpstr>
      <vt:lpstr>Calibri</vt:lpstr>
      <vt:lpstr>Comenia Sans</vt:lpstr>
      <vt:lpstr>Office Theme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Buchtová Lenka</dc:creator>
  <cp:lastModifiedBy>Buchtová Lenka</cp:lastModifiedBy>
  <cp:revision>14</cp:revision>
  <dcterms:created xsi:type="dcterms:W3CDTF">2024-05-03T10:50:51Z</dcterms:created>
  <dcterms:modified xsi:type="dcterms:W3CDTF">2024-05-21T15:49:11Z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2024-05-03T00:00:00Z</vt:filetime>
  </property>
  <property fmtid="{D5CDD505-2E9C-101B-9397-08002B2CF9AE}" pid="3" name="Creator">
    <vt:lpwstr>PDFium</vt:lpwstr>
  </property>
  <property fmtid="{D5CDD505-2E9C-101B-9397-08002B2CF9AE}" pid="4" name="LastSaved">
    <vt:filetime>2024-05-03T00:00:00Z</vt:filetime>
  </property>
  <property fmtid="{D5CDD505-2E9C-101B-9397-08002B2CF9AE}" pid="5" name="ContentTypeId">
    <vt:lpwstr>0x010100BF147A6104216F4E90221208298C3265</vt:lpwstr>
  </property>
</Properties>
</file>