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sldIdLst>
    <p:sldId id="256" r:id="rId2"/>
  </p:sldIdLst>
  <p:sldSz cx="9144000" cy="6858000" type="screen4x3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957" autoAdjust="0"/>
    <p:restoredTop sz="94660"/>
  </p:normalViewPr>
  <p:slideViewPr>
    <p:cSldViewPr snapToGrid="0">
      <p:cViewPr>
        <p:scale>
          <a:sx n="80" d="100"/>
          <a:sy n="80" d="100"/>
        </p:scale>
        <p:origin x="2670" y="8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8350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165547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265550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355851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689031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209728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737254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0190511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4048216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511225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PT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Editar os estilos de texto do Modelo Global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59779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Editar os estilos de texto do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5552A-D513-40D9-ABB3-3C85B63D7129}" type="datetimeFigureOut">
              <a:rPr lang="pt-PT" smtClean="0"/>
              <a:t>31/10/2024</a:t>
            </a:fld>
            <a:endParaRPr lang="pt-P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8A1CE5-0D03-4CDF-9F82-E683AB34E4B4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40805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73277AFA-8BD3-48D4-A1AB-408D28B8068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424" r="18628" b="6966"/>
          <a:stretch/>
        </p:blipFill>
        <p:spPr>
          <a:xfrm>
            <a:off x="-1" y="0"/>
            <a:ext cx="9143999" cy="1559859"/>
          </a:xfrm>
          <a:prstGeom prst="rect">
            <a:avLst/>
          </a:prstGeom>
        </p:spPr>
      </p:pic>
      <p:sp>
        <p:nvSpPr>
          <p:cNvPr id="11" name="TextBox 12">
            <a:extLst>
              <a:ext uri="{FF2B5EF4-FFF2-40B4-BE49-F238E27FC236}">
                <a16:creationId xmlns:a16="http://schemas.microsoft.com/office/drawing/2014/main" id="{78457581-E286-455F-968C-866508455772}"/>
              </a:ext>
            </a:extLst>
          </p:cNvPr>
          <p:cNvSpPr txBox="1"/>
          <p:nvPr/>
        </p:nvSpPr>
        <p:spPr>
          <a:xfrm>
            <a:off x="35858" y="2524461"/>
            <a:ext cx="9108141" cy="43601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>
              <a:lnSpc>
                <a:spcPts val="3356"/>
              </a:lnSpc>
              <a:defRPr/>
            </a:pPr>
            <a:r>
              <a:rPr lang="pt-PT" sz="2997" b="1" dirty="0">
                <a:solidFill>
                  <a:srgbClr val="102A3C"/>
                </a:solidFill>
                <a:ea typeface="Poppins Bold"/>
                <a:cs typeface="Poppins Bold"/>
                <a:sym typeface="Poppins Bold"/>
              </a:rPr>
              <a:t>Título</a:t>
            </a:r>
            <a:endParaRPr lang="en-US" sz="2997" b="1" dirty="0">
              <a:solidFill>
                <a:srgbClr val="102A3C"/>
              </a:solidFill>
              <a:ea typeface="Poppins Bold"/>
              <a:cs typeface="Poppins Bold"/>
              <a:sym typeface="Poppins Bold"/>
            </a:endParaRPr>
          </a:p>
        </p:txBody>
      </p:sp>
      <p:sp>
        <p:nvSpPr>
          <p:cNvPr id="12" name="TextBox 13">
            <a:extLst>
              <a:ext uri="{FF2B5EF4-FFF2-40B4-BE49-F238E27FC236}">
                <a16:creationId xmlns:a16="http://schemas.microsoft.com/office/drawing/2014/main" id="{7F0B5DB9-484A-4000-B925-1B27C43D5B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" y="3282582"/>
            <a:ext cx="9144000" cy="29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altLang="pt-PT" b="1" dirty="0" err="1">
                <a:solidFill>
                  <a:srgbClr val="102A3C"/>
                </a:solidFill>
                <a:latin typeface="Poppins"/>
                <a:ea typeface="Poppins"/>
                <a:cs typeface="Poppins"/>
                <a:sym typeface="Poppins"/>
              </a:rPr>
              <a:t>Autores</a:t>
            </a:r>
            <a:endParaRPr lang="en-US" altLang="pt-PT" b="1" dirty="0">
              <a:solidFill>
                <a:srgbClr val="102A3C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13" name="TextBox 13">
            <a:extLst>
              <a:ext uri="{FF2B5EF4-FFF2-40B4-BE49-F238E27FC236}">
                <a16:creationId xmlns:a16="http://schemas.microsoft.com/office/drawing/2014/main" id="{AD47023E-1587-4168-B951-D1F7D480E0C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902094"/>
            <a:ext cx="9143999" cy="2725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lnSpc>
                <a:spcPts val="2239"/>
              </a:lnSpc>
            </a:pPr>
            <a:r>
              <a:rPr lang="en-US" altLang="pt-PT" sz="1800" b="1" dirty="0" err="1">
                <a:solidFill>
                  <a:srgbClr val="102A3C"/>
                </a:solidFill>
                <a:latin typeface="Poppins"/>
                <a:ea typeface="Poppins"/>
                <a:cs typeface="Poppins"/>
                <a:sym typeface="Poppins"/>
              </a:rPr>
              <a:t>Afiliação</a:t>
            </a:r>
            <a:endParaRPr lang="en-US" altLang="pt-PT" sz="1800" b="1" dirty="0">
              <a:solidFill>
                <a:srgbClr val="102A3C"/>
              </a:solidFill>
              <a:latin typeface="Poppins"/>
              <a:ea typeface="Poppins"/>
              <a:cs typeface="Poppins"/>
              <a:sym typeface="Poppins"/>
            </a:endParaRPr>
          </a:p>
        </p:txBody>
      </p:sp>
      <p:grpSp>
        <p:nvGrpSpPr>
          <p:cNvPr id="15" name="Agrupar 14">
            <a:extLst>
              <a:ext uri="{FF2B5EF4-FFF2-40B4-BE49-F238E27FC236}">
                <a16:creationId xmlns:a16="http://schemas.microsoft.com/office/drawing/2014/main" id="{629C8105-5883-4470-93AF-532DAB1011B8}"/>
              </a:ext>
            </a:extLst>
          </p:cNvPr>
          <p:cNvGrpSpPr/>
          <p:nvPr/>
        </p:nvGrpSpPr>
        <p:grpSpPr>
          <a:xfrm>
            <a:off x="-1" y="5950449"/>
            <a:ext cx="3057975" cy="925440"/>
            <a:chOff x="-1" y="5950449"/>
            <a:chExt cx="3057975" cy="925440"/>
          </a:xfrm>
        </p:grpSpPr>
        <p:pic>
          <p:nvPicPr>
            <p:cNvPr id="3" name="Imagem 2">
              <a:extLst>
                <a:ext uri="{FF2B5EF4-FFF2-40B4-BE49-F238E27FC236}">
                  <a16:creationId xmlns:a16="http://schemas.microsoft.com/office/drawing/2014/main" id="{8A22D7DB-65DB-4BC4-BDDF-D14CD890E18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1600" y="6256421"/>
              <a:ext cx="1686374" cy="567905"/>
            </a:xfrm>
            <a:prstGeom prst="rect">
              <a:avLst/>
            </a:prstGeom>
          </p:spPr>
        </p:pic>
        <p:pic>
          <p:nvPicPr>
            <p:cNvPr id="8" name="Imagem 7">
              <a:extLst>
                <a:ext uri="{FF2B5EF4-FFF2-40B4-BE49-F238E27FC236}">
                  <a16:creationId xmlns:a16="http://schemas.microsoft.com/office/drawing/2014/main" id="{A0E1FD5F-582B-489B-BAAE-C36777CF1F9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-1" y="6227448"/>
              <a:ext cx="1454319" cy="648441"/>
            </a:xfrm>
            <a:prstGeom prst="rect">
              <a:avLst/>
            </a:prstGeom>
          </p:spPr>
        </p:pic>
        <p:sp>
          <p:nvSpPr>
            <p:cNvPr id="14" name="CaixaDeTexto 13">
              <a:extLst>
                <a:ext uri="{FF2B5EF4-FFF2-40B4-BE49-F238E27FC236}">
                  <a16:creationId xmlns:a16="http://schemas.microsoft.com/office/drawing/2014/main" id="{169057D5-0885-4174-BD00-6A9FD81791CD}"/>
                </a:ext>
              </a:extLst>
            </p:cNvPr>
            <p:cNvSpPr txBox="1"/>
            <p:nvPr/>
          </p:nvSpPr>
          <p:spPr>
            <a:xfrm>
              <a:off x="35858" y="5950449"/>
              <a:ext cx="19250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ORGANIZAÇÃO:</a:t>
              </a:r>
            </a:p>
          </p:txBody>
        </p:sp>
      </p:grpSp>
      <p:grpSp>
        <p:nvGrpSpPr>
          <p:cNvPr id="17" name="Agrupar 16">
            <a:extLst>
              <a:ext uri="{FF2B5EF4-FFF2-40B4-BE49-F238E27FC236}">
                <a16:creationId xmlns:a16="http://schemas.microsoft.com/office/drawing/2014/main" id="{163F7A2A-DC70-4C73-A2C5-38F5473E231A}"/>
              </a:ext>
            </a:extLst>
          </p:cNvPr>
          <p:cNvGrpSpPr/>
          <p:nvPr/>
        </p:nvGrpSpPr>
        <p:grpSpPr>
          <a:xfrm>
            <a:off x="3657600" y="6248418"/>
            <a:ext cx="5486400" cy="575909"/>
            <a:chOff x="3657600" y="6248418"/>
            <a:chExt cx="5486400" cy="575909"/>
          </a:xfrm>
        </p:grpSpPr>
        <p:pic>
          <p:nvPicPr>
            <p:cNvPr id="9" name="Imagem 8">
              <a:extLst>
                <a:ext uri="{FF2B5EF4-FFF2-40B4-BE49-F238E27FC236}">
                  <a16:creationId xmlns:a16="http://schemas.microsoft.com/office/drawing/2014/main" id="{1E0A7567-C8C7-4B15-B201-6699C943E79C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l="988" t="40652" r="914" b="8547"/>
            <a:stretch/>
          </p:blipFill>
          <p:spPr>
            <a:xfrm>
              <a:off x="3681663" y="6441193"/>
              <a:ext cx="5462337" cy="383134"/>
            </a:xfrm>
            <a:prstGeom prst="rect">
              <a:avLst/>
            </a:prstGeom>
          </p:spPr>
        </p:pic>
        <p:sp>
          <p:nvSpPr>
            <p:cNvPr id="16" name="CaixaDeTexto 15">
              <a:extLst>
                <a:ext uri="{FF2B5EF4-FFF2-40B4-BE49-F238E27FC236}">
                  <a16:creationId xmlns:a16="http://schemas.microsoft.com/office/drawing/2014/main" id="{CEBC0E19-A66F-4FA0-BD8F-888897666708}"/>
                </a:ext>
              </a:extLst>
            </p:cNvPr>
            <p:cNvSpPr txBox="1"/>
            <p:nvPr/>
          </p:nvSpPr>
          <p:spPr>
            <a:xfrm>
              <a:off x="3657600" y="6248418"/>
              <a:ext cx="192505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PT" sz="1200" b="1" dirty="0">
                  <a:latin typeface="Arial" panose="020B0604020202020204" pitchFamily="34" charset="0"/>
                  <a:cs typeface="Arial" panose="020B0604020202020204" pitchFamily="34" charset="0"/>
                </a:rPr>
                <a:t>PARCEIROS: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30806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7</Words>
  <Application>Microsoft Office PowerPoint</Application>
  <PresentationFormat>Apresentação no Ecrã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Poppins</vt:lpstr>
      <vt:lpstr>Poppins Bold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Luis Filipe Cid Serra</dc:creator>
  <cp:lastModifiedBy>Andreia Sampaio - ESDRM</cp:lastModifiedBy>
  <cp:revision>6</cp:revision>
  <dcterms:created xsi:type="dcterms:W3CDTF">2024-10-30T18:54:24Z</dcterms:created>
  <dcterms:modified xsi:type="dcterms:W3CDTF">2024-10-31T10:55:18Z</dcterms:modified>
</cp:coreProperties>
</file>